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12.10.2022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….:….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….:….’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( 1 dk. sonra )</a:t>
            </a: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555</TotalTime>
  <Words>547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Demir</cp:lastModifiedBy>
  <cp:revision>28</cp:revision>
  <dcterms:created xsi:type="dcterms:W3CDTF">2022-02-20T10:33:15Z</dcterms:created>
  <dcterms:modified xsi:type="dcterms:W3CDTF">2022-10-11T09:29:43Z</dcterms:modified>
</cp:coreProperties>
</file>